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660D39-FAD7-47F8-8DA7-9E5D737000A1}" v="1" dt="2024-12-05T12:43:51.2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104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Gilbert" userId="cbb427945f90666b" providerId="LiveId" clId="{5A660D39-FAD7-47F8-8DA7-9E5D737000A1}"/>
    <pc:docChg chg="modSld">
      <pc:chgData name="Michael Gilbert" userId="cbb427945f90666b" providerId="LiveId" clId="{5A660D39-FAD7-47F8-8DA7-9E5D737000A1}" dt="2024-12-05T17:08:05" v="21" actId="20577"/>
      <pc:docMkLst>
        <pc:docMk/>
      </pc:docMkLst>
      <pc:sldChg chg="addSp modSp mod">
        <pc:chgData name="Michael Gilbert" userId="cbb427945f90666b" providerId="LiveId" clId="{5A660D39-FAD7-47F8-8DA7-9E5D737000A1}" dt="2024-12-05T17:08:05" v="21" actId="20577"/>
        <pc:sldMkLst>
          <pc:docMk/>
          <pc:sldMk cId="0" sldId="286"/>
        </pc:sldMkLst>
        <pc:spChg chg="mod">
          <ac:chgData name="Michael Gilbert" userId="cbb427945f90666b" providerId="LiveId" clId="{5A660D39-FAD7-47F8-8DA7-9E5D737000A1}" dt="2024-12-05T17:08:05" v="21" actId="20577"/>
          <ac:spMkLst>
            <pc:docMk/>
            <pc:sldMk cId="0" sldId="286"/>
            <ac:spMk id="4" creationId="{BD06C325-87FE-4E40-9A45-1AA3C7F43FEE}"/>
          </ac:spMkLst>
        </pc:spChg>
        <pc:picChg chg="add mod">
          <ac:chgData name="Michael Gilbert" userId="cbb427945f90666b" providerId="LiveId" clId="{5A660D39-FAD7-47F8-8DA7-9E5D737000A1}" dt="2024-12-05T12:43:54.126" v="13" actId="1076"/>
          <ac:picMkLst>
            <pc:docMk/>
            <pc:sldMk cId="0" sldId="286"/>
            <ac:picMk id="3" creationId="{6187B55E-E18A-07FB-E225-E5F871AD89E2}"/>
          </ac:picMkLst>
        </pc:picChg>
        <pc:picChg chg="mod">
          <ac:chgData name="Michael Gilbert" userId="cbb427945f90666b" providerId="LiveId" clId="{5A660D39-FAD7-47F8-8DA7-9E5D737000A1}" dt="2024-12-05T12:42:04.278" v="0" actId="14100"/>
          <ac:picMkLst>
            <pc:docMk/>
            <pc:sldMk cId="0" sldId="286"/>
            <ac:picMk id="15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0FC799-0B90-48CA-AB64-7D7E7F12087D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997FD-F654-4FFE-B43F-6D4006D77F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669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997FD-F654-4FFE-B43F-6D4006D77FB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168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DAA1E-FD17-BD24-2BDE-CC61E604FD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35C1E-2AF0-7EF3-AFF9-8599336666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BA9E7-B28A-6D1D-0CCE-3E270C8EE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DBAF-F88A-497A-A66F-89ABE76E1E47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19341-1ABA-BDB2-FCAF-88AE2C15A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D30B3-40B5-D783-A721-CBB92CEBD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596E7-CABB-4C5C-A19F-8D74A62E9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099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5FAF6-405B-4487-FFE9-011F74FD5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812F0-01F2-8014-1F60-FE6FAA792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8FCC7-B07A-67A6-0680-D52A36706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DBAF-F88A-497A-A66F-89ABE76E1E47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55871-8F3D-0B6F-3290-65C307116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19B454-6996-CE1B-B51B-0D1975B37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596E7-CABB-4C5C-A19F-8D74A62E9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235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ADFA4-71E3-BEBB-BCBB-9AF902E54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A66BDB-1EC4-698A-E76F-9365E3E08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EB5C3-3797-2A74-0A94-39572B484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DBAF-F88A-497A-A66F-89ABE76E1E47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74D14-3161-C339-B275-3F0FD430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B519A-1DBB-49C8-1E99-03D43D1A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596E7-CABB-4C5C-A19F-8D74A62E9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485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A7DD8-542F-288B-1F92-A7E21EB16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90C61-A513-24DD-36F2-20E145C8E8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7CED76-84C6-A7F4-D10E-73C135395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F28E0-0DEA-2DDC-31A8-2D510DB2D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DBAF-F88A-497A-A66F-89ABE76E1E47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AADD14-ADE7-62E6-3F8D-4AF9F722A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27CB1E-0C05-8984-5421-AE2DEF8A9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596E7-CABB-4C5C-A19F-8D74A62E9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909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DC217-C1F1-70DD-BFAC-AA967BDF4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9DDC46-67C9-22FF-4C50-414266463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648CBD-FBDF-26FC-03DE-34377C0A5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300F01-8685-BBDD-C4CF-7F605C1CBF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BF0AEC-FD42-596C-E153-04E262B26E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A32B8E-28ED-E890-0C5E-BB0ED2DA6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DBAF-F88A-497A-A66F-89ABE76E1E47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59CF02-A331-61C6-65A7-CF53D9B46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97C937-BD1A-303D-1EDB-3777BCAF0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596E7-CABB-4C5C-A19F-8D74A62E9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784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420E4-D6CB-25FC-0289-6FF2DB0FF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4C7F6A-2230-E70A-FC1E-3E7426454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DBAF-F88A-497A-A66F-89ABE76E1E47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1E7E44-8AF5-881F-77EF-838229976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A37CA8-B0D1-61DE-518D-43A064897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596E7-CABB-4C5C-A19F-8D74A62E9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233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13F4D2-F3D5-6A42-7B8E-44B72B6EE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DBAF-F88A-497A-A66F-89ABE76E1E47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328D9-1BAA-F49F-5D14-42F4DBFA3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403871-D9E5-4296-F511-A14094988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596E7-CABB-4C5C-A19F-8D74A62E9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306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44830-D0F8-C896-8942-8A009DA94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DDED7-8532-46AE-A59C-4E51B1DF0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EC41C-E737-0089-38C4-7EEFA349C9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B4FB5F-0598-0084-3441-B2B62005B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DBAF-F88A-497A-A66F-89ABE76E1E47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AE32DB-DF46-F393-4C69-BA67F35DF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D79DFB-DDA5-57B8-3480-AC750867F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596E7-CABB-4C5C-A19F-8D74A62E9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291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97419-5575-452D-D54C-B4DE411CA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E51126-5257-9BBA-DC1D-F6742876CD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85F74-BFBE-CA21-E854-8310D6795C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945750-EBD1-2143-702B-9FFDEF139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DBAF-F88A-497A-A66F-89ABE76E1E47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BDBAFA-C707-CA7A-B789-1F58880A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79A45C-2EAE-8646-9C2E-96DBF3279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596E7-CABB-4C5C-A19F-8D74A62E9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313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3CBE2-8938-FFFD-72DB-2EA736BDA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50218F-8796-9983-7409-06FFD31BF7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48C3-6FE7-7872-2A32-004BDED40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DBAF-F88A-497A-A66F-89ABE76E1E47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E525B-6857-271B-05F2-3C21A6108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C41DBC-CEC3-F20A-24EC-F0BCFE263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596E7-CABB-4C5C-A19F-8D74A62E9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349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51B211-99C2-91F1-751C-A336EF29D2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BB578E-19C8-18D9-70C1-A563C67685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94CAE5-B922-887B-EF70-5C5A31C6E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DBAF-F88A-497A-A66F-89ABE76E1E47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6575D-54C0-AC71-C861-ECF1DA61B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594AF-35EC-B2A6-FD58-39BAB3658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596E7-CABB-4C5C-A19F-8D74A62E9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498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37D01D-C102-7766-EC9D-350E517FF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83F3F4-EDA3-6054-90E5-8AB97DC2B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375CC-F640-B1B0-88EE-C79D55494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3BDBAF-F88A-497A-A66F-89ABE76E1E47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F71E2-74D8-46F4-93F1-BD202698DD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FEAA3-B92D-D6CC-0EE9-99431AE886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A596E7-CABB-4C5C-A19F-8D74A62E9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666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 bwMode="auto">
          <a:xfrm>
            <a:off x="556592" y="353072"/>
            <a:ext cx="8229600" cy="98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GB" sz="2800" b="1" dirty="0">
                <a:solidFill>
                  <a:srgbClr val="0E345B"/>
                </a:solidFill>
                <a:latin typeface="Gill Sans MT" pitchFamily="34" charset="0"/>
                <a:ea typeface="+mj-ea"/>
                <a:cs typeface="+mj-cs"/>
              </a:rPr>
              <a:t>Chichester Harbour </a:t>
            </a:r>
          </a:p>
          <a:p>
            <a:pPr eaLnBrk="0" hangingPunct="0"/>
            <a:r>
              <a:rPr lang="en-GB" sz="2800" b="1" dirty="0">
                <a:solidFill>
                  <a:srgbClr val="0E345B"/>
                </a:solidFill>
                <a:latin typeface="Gill Sans MT" pitchFamily="34" charset="0"/>
                <a:ea typeface="+mj-ea"/>
                <a:cs typeface="+mj-cs"/>
              </a:rPr>
              <a:t>TwixMass Event December 29th</a:t>
            </a:r>
            <a:endParaRPr lang="en-GB" sz="2800" b="1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800" dirty="0">
              <a:latin typeface="+mj-lt"/>
              <a:ea typeface="+mj-ea"/>
              <a:cs typeface="+mj-cs"/>
            </a:endParaRPr>
          </a:p>
        </p:txBody>
      </p:sp>
      <p:pic>
        <p:nvPicPr>
          <p:cNvPr id="15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458632" y="-38842"/>
            <a:ext cx="1021957" cy="1420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5E1F84-ABD8-4896-97E3-57C2AFC52F9E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Coastal Cox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32C7AF-79DF-4D39-8B46-C4ABACAF30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592" y="1342112"/>
            <a:ext cx="10669916" cy="5379363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CB58C78-A6CC-4F86-9719-5A4FF673E211}"/>
              </a:ext>
            </a:extLst>
          </p:cNvPr>
          <p:cNvCxnSpPr>
            <a:cxnSpLocks/>
          </p:cNvCxnSpPr>
          <p:nvPr/>
        </p:nvCxnSpPr>
        <p:spPr>
          <a:xfrm flipV="1">
            <a:off x="2180492" y="4167815"/>
            <a:ext cx="2055856" cy="548639"/>
          </a:xfrm>
          <a:prstGeom prst="straightConnector1">
            <a:avLst/>
          </a:prstGeom>
          <a:ln w="444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0DD024F-746F-447A-B00D-2447F044D523}"/>
              </a:ext>
            </a:extLst>
          </p:cNvPr>
          <p:cNvCxnSpPr>
            <a:cxnSpLocks/>
          </p:cNvCxnSpPr>
          <p:nvPr/>
        </p:nvCxnSpPr>
        <p:spPr>
          <a:xfrm flipV="1">
            <a:off x="2244138" y="4368760"/>
            <a:ext cx="2055856" cy="548639"/>
          </a:xfrm>
          <a:prstGeom prst="straightConnector1">
            <a:avLst/>
          </a:prstGeom>
          <a:ln w="444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D06C325-87FE-4E40-9A45-1AA3C7F43FEE}"/>
              </a:ext>
            </a:extLst>
          </p:cNvPr>
          <p:cNvSpPr txBox="1"/>
          <p:nvPr/>
        </p:nvSpPr>
        <p:spPr>
          <a:xfrm>
            <a:off x="3042684" y="1860845"/>
            <a:ext cx="4295665" cy="230832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1"/>
                </a:solidFill>
              </a:rPr>
              <a:t>From 09.00 to 12.00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1"/>
                </a:solidFill>
              </a:rPr>
              <a:t>Pairs racing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1"/>
                </a:solidFill>
              </a:rPr>
              <a:t>1K sprints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1"/>
                </a:solidFill>
              </a:rPr>
              <a:t>Multi-class boats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1"/>
                </a:solidFill>
              </a:rPr>
              <a:t>£10 Food </a:t>
            </a:r>
            <a:r>
              <a:rPr lang="en-GB" sz="2400" b="1">
                <a:solidFill>
                  <a:schemeClr val="bg1"/>
                </a:solidFill>
              </a:rPr>
              <a:t>and a Drink </a:t>
            </a:r>
            <a:r>
              <a:rPr lang="en-GB" sz="2400" b="1" dirty="0">
                <a:solidFill>
                  <a:schemeClr val="bg1"/>
                </a:solidFill>
              </a:rPr>
              <a:t>included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7" name="Picture 6" descr="A group of people in a boat&#10;&#10;Description automatically generated">
            <a:extLst>
              <a:ext uri="{FF2B5EF4-FFF2-40B4-BE49-F238E27FC236}">
                <a16:creationId xmlns:a16="http://schemas.microsoft.com/office/drawing/2014/main" id="{D0898405-342E-B1A3-EB19-D618435D96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627" y="2379058"/>
            <a:ext cx="3243553" cy="13348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59C4DA-437C-C944-3C0C-E65D985F5B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82"/>
          <a:stretch/>
        </p:blipFill>
        <p:spPr>
          <a:xfrm>
            <a:off x="7570628" y="3859504"/>
            <a:ext cx="3243552" cy="13348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D6CDEE-94B0-3B1D-6C73-DD73A708FCB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805" t="37809" r="12556" b="9802"/>
          <a:stretch/>
        </p:blipFill>
        <p:spPr>
          <a:xfrm>
            <a:off x="7570627" y="5280539"/>
            <a:ext cx="3243553" cy="1130228"/>
          </a:xfrm>
          <a:prstGeom prst="rect">
            <a:avLst/>
          </a:prstGeom>
        </p:spPr>
      </p:pic>
      <p:pic>
        <p:nvPicPr>
          <p:cNvPr id="3" name="Picture 2" descr="A logo for a company&#10;&#10;Description automatically generated">
            <a:extLst>
              <a:ext uri="{FF2B5EF4-FFF2-40B4-BE49-F238E27FC236}">
                <a16:creationId xmlns:a16="http://schemas.microsoft.com/office/drawing/2014/main" id="{6187B55E-E18A-07FB-E225-E5F871AD89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987" y="313594"/>
            <a:ext cx="733425" cy="7143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27</Words>
  <Application>Microsoft Office PowerPoint</Application>
  <PresentationFormat>Widescreen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Gill Sans MT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Gilbert</dc:creator>
  <cp:lastModifiedBy>Michael Gilbert</cp:lastModifiedBy>
  <cp:revision>1</cp:revision>
  <dcterms:created xsi:type="dcterms:W3CDTF">2024-12-05T12:41:17Z</dcterms:created>
  <dcterms:modified xsi:type="dcterms:W3CDTF">2024-12-05T17:08:08Z</dcterms:modified>
</cp:coreProperties>
</file>